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305" r:id="rId2"/>
    <p:sldId id="312" r:id="rId3"/>
    <p:sldId id="307" r:id="rId4"/>
    <p:sldId id="309" r:id="rId5"/>
    <p:sldId id="306" r:id="rId6"/>
    <p:sldId id="296" r:id="rId7"/>
    <p:sldId id="297" r:id="rId8"/>
    <p:sldId id="288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263" autoAdjust="0"/>
    <p:restoredTop sz="94660"/>
  </p:normalViewPr>
  <p:slideViewPr>
    <p:cSldViewPr>
      <p:cViewPr>
        <p:scale>
          <a:sx n="59" d="100"/>
          <a:sy n="59" d="100"/>
        </p:scale>
        <p:origin x="-2100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8E8D3-EED8-4266-A728-EA697275EE71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1BA51-0C65-4D8D-9F1D-B9C4207EF8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578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2723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4985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2382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1967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7008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777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1647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271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1128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3406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8718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384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24589" y="685800"/>
            <a:ext cx="9525000" cy="5201424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6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FOOD ISSUES</a:t>
            </a:r>
            <a:endParaRPr lang="en-US" sz="166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6614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28600" y="457200"/>
            <a:ext cx="9525000" cy="110799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INTRODUCTION</a:t>
            </a:r>
            <a:endParaRPr lang="en-US" sz="66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38100" y="2043500"/>
            <a:ext cx="9144000" cy="4247317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Genetically Modified Organisms or “GMO’s” –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any organism that has an altered gene or undergoes genetic engineering</a:t>
            </a:r>
            <a:endParaRPr lang="en-US" sz="5400" b="1" dirty="0">
              <a:solidFill>
                <a:schemeClr val="tx1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0714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28600" y="457200"/>
            <a:ext cx="9525000" cy="92333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Genetically Modified Foods</a:t>
            </a:r>
            <a:endParaRPr lang="en-US" sz="5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38100" y="2043500"/>
            <a:ext cx="9144000" cy="4247317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Also known as “GMF’s” –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any organism that has an altered gene or undergoes genetic engineering for food production.</a:t>
            </a:r>
            <a:endParaRPr lang="en-US" sz="5400" b="1" dirty="0">
              <a:solidFill>
                <a:schemeClr val="tx1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12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001253"/>
            <a:ext cx="5149516" cy="4247317"/>
          </a:xfrm>
          <a:prstGeom prst="rect">
            <a:avLst/>
          </a:prstGeom>
          <a:solidFill>
            <a:schemeClr val="lt1">
              <a:alpha val="4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It was named by anti-GM </a:t>
            </a:r>
            <a:r>
              <a:rPr lang="en-US" sz="5400" b="1" dirty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food groups</a:t>
            </a:r>
            <a:r>
              <a:rPr lang="en-US" sz="5400" b="1" dirty="0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. Other term for GMF’s</a:t>
            </a:r>
            <a:endParaRPr lang="en-US" sz="5400" b="1" dirty="0">
              <a:solidFill>
                <a:schemeClr val="tx1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42900" y="304800"/>
            <a:ext cx="9829800" cy="83099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Frankenfood</a:t>
            </a:r>
            <a:endParaRPr lang="en-US" sz="48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7" name="Content Placeholder 4" descr="Frankenfood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149516" y="2001253"/>
            <a:ext cx="3994484" cy="424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3578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28600" y="457200"/>
            <a:ext cx="9525000" cy="110799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FOOD ISSUES</a:t>
            </a:r>
            <a:endParaRPr lang="en-US" sz="66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38100" y="1905000"/>
            <a:ext cx="9144000" cy="4524315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• </a:t>
            </a:r>
            <a:r>
              <a:rPr lang="en-US" sz="4800" b="1" dirty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Potential safety risk for humans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• </a:t>
            </a:r>
            <a:r>
              <a:rPr lang="en-US" sz="4800" b="1" dirty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Potential safety risk </a:t>
            </a:r>
            <a:r>
              <a:rPr lang="en-US" sz="4800" b="1" dirty="0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for environment</a:t>
            </a:r>
            <a:endParaRPr lang="en-US" sz="4800" b="1" dirty="0">
              <a:solidFill>
                <a:schemeClr val="tx1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• </a:t>
            </a:r>
            <a:r>
              <a:rPr lang="en-US" sz="4800" b="1" dirty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Genetic Engineering is </a:t>
            </a:r>
            <a:r>
              <a:rPr lang="en-US" sz="4800" b="1" dirty="0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unethical</a:t>
            </a:r>
            <a:endParaRPr lang="en-US" sz="4800" b="1" dirty="0">
              <a:solidFill>
                <a:schemeClr val="tx1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1690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2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001253"/>
            <a:ext cx="5149516" cy="4154984"/>
          </a:xfrm>
          <a:prstGeom prst="rect">
            <a:avLst/>
          </a:prstGeom>
          <a:solidFill>
            <a:schemeClr val="lt1">
              <a:alpha val="4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300" b="1" dirty="0" smtClean="0">
                <a:solidFill>
                  <a:schemeClr val="tx1"/>
                </a:solidFill>
                <a:latin typeface="Century Gothic" pitchFamily="34" charset="0"/>
              </a:rPr>
              <a:t>Allergic – it is the reaction made by the allergen causing diseases or sickness.</a:t>
            </a:r>
          </a:p>
          <a:p>
            <a:endParaRPr lang="en-US" sz="3300" b="1" dirty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en-US" sz="3300" b="1" dirty="0" smtClean="0">
                <a:solidFill>
                  <a:schemeClr val="tx1"/>
                </a:solidFill>
                <a:latin typeface="Century Gothic" pitchFamily="34" charset="0"/>
              </a:rPr>
              <a:t>Toxicity – the amount of toxin that may harm an organism.</a:t>
            </a:r>
            <a:endParaRPr lang="en-US" sz="33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42900" y="304800"/>
            <a:ext cx="9829800" cy="78483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  <a:latin typeface="Aharoni" pitchFamily="2" charset="-79"/>
                <a:ea typeface="Times New Roman" pitchFamily="18" charset="0"/>
                <a:cs typeface="Aharoni" pitchFamily="2" charset="-79"/>
              </a:rPr>
              <a:t>Potential safety risk for </a:t>
            </a:r>
            <a:r>
              <a:rPr lang="en-US" sz="4500" b="1" dirty="0" smtClean="0">
                <a:solidFill>
                  <a:schemeClr val="bg1"/>
                </a:solidFill>
                <a:latin typeface="Aharoni" pitchFamily="2" charset="-79"/>
                <a:ea typeface="Times New Roman" pitchFamily="18" charset="0"/>
                <a:cs typeface="Aharoni" pitchFamily="2" charset="-79"/>
              </a:rPr>
              <a:t>humans</a:t>
            </a:r>
            <a:endParaRPr lang="en-US" sz="4500" b="1" dirty="0">
              <a:solidFill>
                <a:schemeClr val="bg1"/>
              </a:solidFill>
              <a:latin typeface="Aharoni" pitchFamily="2" charset="-79"/>
              <a:ea typeface="Times New Roman" pitchFamily="18" charset="0"/>
              <a:cs typeface="Aharoni" pitchFamily="2" charset="-79"/>
            </a:endParaRPr>
          </a:p>
        </p:txBody>
      </p:sp>
      <p:pic>
        <p:nvPicPr>
          <p:cNvPr id="6" name="Picture 4" descr="C:\gmotoma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149516" y="2001253"/>
            <a:ext cx="3994484" cy="415498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62065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67200" y="1906518"/>
            <a:ext cx="4908884" cy="4247317"/>
          </a:xfrm>
          <a:prstGeom prst="rect">
            <a:avLst/>
          </a:prstGeom>
          <a:solidFill>
            <a:schemeClr val="lt1">
              <a:alpha val="4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/>
                </a:solidFill>
                <a:latin typeface="Century Gothic" pitchFamily="34" charset="0"/>
              </a:rPr>
              <a:t>SUPERBUGS – since </a:t>
            </a:r>
            <a:r>
              <a:rPr lang="en-US" sz="3000" b="1" dirty="0">
                <a:solidFill>
                  <a:schemeClr val="tx1"/>
                </a:solidFill>
                <a:latin typeface="Century Gothic" pitchFamily="34" charset="0"/>
              </a:rPr>
              <a:t>many </a:t>
            </a:r>
            <a:r>
              <a:rPr lang="en-US" sz="3000" b="1" dirty="0" smtClean="0">
                <a:solidFill>
                  <a:schemeClr val="tx1"/>
                </a:solidFill>
                <a:latin typeface="Century Gothic" pitchFamily="34" charset="0"/>
              </a:rPr>
              <a:t>of </a:t>
            </a:r>
            <a:r>
              <a:rPr lang="en-US" sz="3000" b="1" dirty="0">
                <a:solidFill>
                  <a:schemeClr val="tx1"/>
                </a:solidFill>
                <a:latin typeface="Century Gothic" pitchFamily="34" charset="0"/>
              </a:rPr>
              <a:t>the “vectors” used to introduce genes to plants and animals are bacteria and viruses, it is realistic to think there is a chance they could undergo a mutation and prove </a:t>
            </a:r>
            <a:r>
              <a:rPr lang="en-US" sz="3000" b="1" dirty="0" smtClean="0">
                <a:solidFill>
                  <a:schemeClr val="tx1"/>
                </a:solidFill>
                <a:latin typeface="Century Gothic" pitchFamily="34" charset="0"/>
              </a:rPr>
              <a:t>harmful.</a:t>
            </a:r>
            <a:endParaRPr lang="en-US" sz="30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42900" y="304800"/>
            <a:ext cx="9829800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haroni" pitchFamily="2" charset="-79"/>
                <a:ea typeface="Times New Roman" pitchFamily="18" charset="0"/>
                <a:cs typeface="Aharoni" pitchFamily="2" charset="-79"/>
              </a:rPr>
              <a:t>Potential safety risk for environment</a:t>
            </a:r>
          </a:p>
        </p:txBody>
      </p:sp>
      <p:pic>
        <p:nvPicPr>
          <p:cNvPr id="6" name="Content Placeholder 4" descr="viruses and bacteri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1906518"/>
            <a:ext cx="4267200" cy="424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92058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1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354932" y="1371600"/>
            <a:ext cx="5688932" cy="501675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1"/>
            <a:r>
              <a:rPr lang="en-US" sz="3200" b="1" dirty="0">
                <a:latin typeface="Century Gothic" pitchFamily="34" charset="0"/>
                <a:cs typeface="Aharoni" pitchFamily="2" charset="-79"/>
              </a:rPr>
              <a:t>The following food types have a variety with human genes added:  rice (immune system genes that prevent diarrhea), baby food (</a:t>
            </a:r>
            <a:r>
              <a:rPr lang="en-US" sz="3200" b="1" dirty="0" err="1">
                <a:latin typeface="Century Gothic" pitchFamily="34" charset="0"/>
                <a:cs typeface="Aharoni" pitchFamily="2" charset="-79"/>
              </a:rPr>
              <a:t>lactoferrin</a:t>
            </a:r>
            <a:r>
              <a:rPr lang="en-US" sz="3200" b="1" dirty="0">
                <a:latin typeface="Century Gothic" pitchFamily="34" charset="0"/>
                <a:cs typeface="Aharoni" pitchFamily="2" charset="-79"/>
              </a:rPr>
              <a:t> and lysozyme) and any farm animal (Human growth hormone</a:t>
            </a:r>
          </a:p>
        </p:txBody>
      </p:sp>
      <p:sp>
        <p:nvSpPr>
          <p:cNvPr id="2" name="Rectangle 1"/>
          <p:cNvSpPr/>
          <p:nvPr/>
        </p:nvSpPr>
        <p:spPr>
          <a:xfrm>
            <a:off x="-381000" y="304800"/>
            <a:ext cx="9829800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Genetic Engineering is </a:t>
            </a:r>
            <a:r>
              <a:rPr lang="en-US" sz="4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unethical</a:t>
            </a:r>
            <a:endParaRPr lang="en-US" sz="40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" name="Content Placeholder 6" descr="ethic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334000" y="1371600"/>
            <a:ext cx="3810000" cy="5016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7942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228600" y="2362200"/>
            <a:ext cx="9525000" cy="186204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15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  <a:sym typeface="Wingdings" pitchFamily="2" charset="2"/>
              </a:rPr>
              <a:t> END </a:t>
            </a:r>
            <a:endParaRPr lang="en-US" sz="173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1106</TotalTime>
  <Words>199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Theme2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Rey Cabual</dc:creator>
  <cp:lastModifiedBy>ez-21</cp:lastModifiedBy>
  <cp:revision>129</cp:revision>
  <dcterms:created xsi:type="dcterms:W3CDTF">2015-01-17T09:45:47Z</dcterms:created>
  <dcterms:modified xsi:type="dcterms:W3CDTF">2015-02-08T01:34:33Z</dcterms:modified>
</cp:coreProperties>
</file>