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305" r:id="rId2"/>
    <p:sldId id="312" r:id="rId3"/>
    <p:sldId id="307" r:id="rId4"/>
    <p:sldId id="309" r:id="rId5"/>
    <p:sldId id="306" r:id="rId6"/>
    <p:sldId id="317" r:id="rId7"/>
    <p:sldId id="318" r:id="rId8"/>
    <p:sldId id="319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312" autoAdjust="0"/>
    <p:restoredTop sz="94660"/>
  </p:normalViewPr>
  <p:slideViewPr>
    <p:cSldViewPr>
      <p:cViewPr>
        <p:scale>
          <a:sx n="59" d="100"/>
          <a:sy n="59" d="100"/>
        </p:scale>
        <p:origin x="-226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8E8D3-EED8-4266-A728-EA697275EE71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1BA51-0C65-4D8D-9F1D-B9C4207EF8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57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272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498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38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967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008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77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647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271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112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406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718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84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600" y="1596189"/>
            <a:ext cx="9525000" cy="3447098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ENVIRONMENTAL </a:t>
            </a:r>
            <a:r>
              <a:rPr lang="en-US" sz="13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CONCERNS</a:t>
            </a:r>
            <a:endParaRPr lang="en-US" sz="13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61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11079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Bacillus </a:t>
            </a:r>
            <a:r>
              <a:rPr lang="en-US" sz="66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thuringiensis</a:t>
            </a:r>
            <a:endParaRPr lang="en-US" sz="66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2667000"/>
            <a:ext cx="9144000" cy="2585323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BT or Bacillus </a:t>
            </a:r>
            <a:r>
              <a:rPr lang="en-US" sz="5400" b="1" dirty="0" err="1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thuringiensis</a:t>
            </a:r>
            <a:r>
              <a:rPr lang="en-US" sz="5400" b="1" dirty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– a bacterium that has the ability to control / kill pest. </a:t>
            </a:r>
            <a:endParaRPr lang="en-US" sz="54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71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175432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Development of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toxic </a:t>
            </a:r>
            <a:r>
              <a:rPr lang="en-US" sz="5400" b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resistant insects</a:t>
            </a:r>
            <a:endParaRPr lang="en-US" sz="5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2458999"/>
            <a:ext cx="9144000" cy="341632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err="1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Bt</a:t>
            </a: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toxins from </a:t>
            </a:r>
            <a:r>
              <a:rPr lang="en-US" sz="5400" b="1" dirty="0" err="1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Bt</a:t>
            </a: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will become resistant to pest that will cause greater damage to crops.</a:t>
            </a:r>
            <a:endParaRPr lang="en-US" sz="54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84" y="1447800"/>
            <a:ext cx="9144000" cy="5078313"/>
          </a:xfrm>
          <a:prstGeom prst="rect">
            <a:avLst/>
          </a:prstGeom>
          <a:solidFill>
            <a:schemeClr val="lt1">
              <a:alpha val="4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2 scenarios that might happen.</a:t>
            </a:r>
          </a:p>
          <a:p>
            <a:pPr marL="685800" lvl="0" indent="-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Important creature may die</a:t>
            </a:r>
          </a:p>
          <a:p>
            <a:pPr marL="685800" lvl="0" indent="-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A creature may become super organism</a:t>
            </a:r>
            <a:endParaRPr lang="en-US" sz="54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42900" y="304800"/>
            <a:ext cx="9829800" cy="83099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2. Destruction of Biodiversity</a:t>
            </a:r>
            <a:endParaRPr lang="en-US" sz="4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78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11079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DOHAHSNIOH</a:t>
            </a:r>
            <a:endParaRPr lang="en-US" sz="66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2582109"/>
            <a:ext cx="9144000" cy="3170099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Department of Health and Human Service’s National Institutes of Health </a:t>
            </a:r>
            <a:r>
              <a:rPr lang="en-US" sz="40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– create guidelines for the use of genetically engineered substances in laboratories.</a:t>
            </a:r>
            <a:endParaRPr lang="en-US" sz="40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69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11079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NRC</a:t>
            </a:r>
            <a:endParaRPr lang="en-US" sz="66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1966557"/>
            <a:ext cx="9144000" cy="440120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National Research Council </a:t>
            </a:r>
            <a:r>
              <a:rPr lang="en-US" sz="40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– studied environmental risks and determined that there is virtually no difference in the risk level of bioengineered plants created through modern techniques and those produced by conventional methods. </a:t>
            </a:r>
            <a:endParaRPr lang="en-US" sz="40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282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11079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APHIS</a:t>
            </a:r>
            <a:endParaRPr lang="en-US" sz="66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1966555"/>
            <a:ext cx="9144000" cy="440120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Animal and Plant Health Inspection Service </a:t>
            </a:r>
            <a:r>
              <a:rPr lang="en-US" sz="40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– makes the determination whether a plants is safe among other existing plants in the environment and whether it is safe as plants produced by traditional methods. </a:t>
            </a:r>
            <a:endParaRPr lang="en-US" sz="40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66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11079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EPA</a:t>
            </a:r>
            <a:endParaRPr lang="en-US" sz="66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2274332"/>
            <a:ext cx="9144000" cy="37856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Environmental Protection Agency</a:t>
            </a:r>
            <a:r>
              <a:rPr lang="en-US" sz="40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– makes the determination whether a plants is safe among other existing plants in the environment and whether it is safe as plants produced by traditional methods. </a:t>
            </a:r>
            <a:endParaRPr lang="en-US" sz="40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255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28600" y="2362200"/>
            <a:ext cx="9525000" cy="1862048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 END </a:t>
            </a:r>
            <a:endParaRPr lang="en-US" sz="173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1571</TotalTime>
  <Words>192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 Cabual</dc:creator>
  <cp:lastModifiedBy>ez-21</cp:lastModifiedBy>
  <cp:revision>139</cp:revision>
  <dcterms:created xsi:type="dcterms:W3CDTF">2015-01-17T09:45:47Z</dcterms:created>
  <dcterms:modified xsi:type="dcterms:W3CDTF">2015-02-08T01:35:07Z</dcterms:modified>
</cp:coreProperties>
</file>