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305" r:id="rId2"/>
    <p:sldId id="312" r:id="rId3"/>
    <p:sldId id="320" r:id="rId4"/>
    <p:sldId id="321" r:id="rId5"/>
    <p:sldId id="322" r:id="rId6"/>
    <p:sldId id="307" r:id="rId7"/>
    <p:sldId id="323" r:id="rId8"/>
    <p:sldId id="324" r:id="rId9"/>
    <p:sldId id="325" r:id="rId10"/>
    <p:sldId id="326" r:id="rId11"/>
    <p:sldId id="276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662" autoAdjust="0"/>
    <p:restoredTop sz="94660"/>
  </p:normalViewPr>
  <p:slideViewPr>
    <p:cSldViewPr>
      <p:cViewPr>
        <p:scale>
          <a:sx n="59" d="100"/>
          <a:sy n="59" d="100"/>
        </p:scale>
        <p:origin x="-229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8E8D3-EED8-4266-A728-EA697275EE71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1BA51-0C65-4D8D-9F1D-B9C4207EF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7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72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98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38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96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00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77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64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271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12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40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71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4DB1-B9EC-4595-BAEA-B654E4DB9F2D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0C853-1BDA-41F5-A4AC-92FEB7B7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84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1596189"/>
            <a:ext cx="9525000" cy="34470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ALTERING OF</a:t>
            </a:r>
          </a:p>
          <a:p>
            <a:pPr algn="ctr"/>
            <a:r>
              <a:rPr lang="en-US" sz="13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ANIMALS</a:t>
            </a:r>
            <a:endParaRPr lang="en-US" sz="269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61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Transfer: Methods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10100" y="1943899"/>
            <a:ext cx="4572000" cy="440120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Xenotrans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plantation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– a process of transplanting an organ of an organism to another. 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70" r="10457"/>
          <a:stretch/>
        </p:blipFill>
        <p:spPr>
          <a:xfrm>
            <a:off x="1" y="1943898"/>
            <a:ext cx="4610100" cy="440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827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28600" y="2362200"/>
            <a:ext cx="9525000" cy="186204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 END </a:t>
            </a:r>
            <a:endParaRPr lang="en-US" sz="173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021" y="2057400"/>
            <a:ext cx="9144000" cy="37856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Century Gothic" pitchFamily="34" charset="0"/>
              </a:rPr>
              <a:t>Answer </a:t>
            </a:r>
            <a:r>
              <a:rPr lang="en-US" sz="6000" b="1" dirty="0">
                <a:latin typeface="Century Gothic" pitchFamily="34" charset="0"/>
              </a:rPr>
              <a:t>all “Fill in the Blanks” on your book Chapter </a:t>
            </a:r>
            <a:r>
              <a:rPr lang="en-US" sz="6000" b="1" dirty="0" smtClean="0">
                <a:latin typeface="Century Gothic" pitchFamily="34" charset="0"/>
              </a:rPr>
              <a:t>13</a:t>
            </a:r>
          </a:p>
          <a:p>
            <a:pPr algn="ctr"/>
            <a:r>
              <a:rPr lang="en-US" sz="6000" b="1" dirty="0" smtClean="0">
                <a:latin typeface="Century Gothic" pitchFamily="34" charset="0"/>
              </a:rPr>
              <a:t>pages 324-325</a:t>
            </a:r>
            <a:endParaRPr lang="en-US" sz="6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81000" y="218852"/>
            <a:ext cx="990600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sz="6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ASSIGNMENT:</a:t>
            </a:r>
            <a:endParaRPr lang="en-US" sz="6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565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Extinction of Traditional Breeds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220723"/>
            <a:ext cx="4572000" cy="34778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There will be a possibility of extinction of the original animal breed</a:t>
            </a:r>
            <a:endParaRPr lang="en-US" sz="4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97" r="7906"/>
          <a:stretch/>
        </p:blipFill>
        <p:spPr>
          <a:xfrm>
            <a:off x="4533900" y="2220723"/>
            <a:ext cx="4882929" cy="34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071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Diversity Decline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08095" y="2251500"/>
            <a:ext cx="4572000" cy="341632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Its “usefulness” destroyed by our quest for faster, better, and more economical products.</a:t>
            </a:r>
            <a:endParaRPr lang="en-US" sz="36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06"/>
          <a:stretch/>
        </p:blipFill>
        <p:spPr>
          <a:xfrm>
            <a:off x="-1" y="2251500"/>
            <a:ext cx="4608095" cy="341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953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Invasive Techniques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54142" y="2184628"/>
            <a:ext cx="4572000" cy="3170099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Surgery or other invasive techniques that create the potential for pain.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3900" y="2184628"/>
            <a:ext cx="4610100" cy="31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33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Transfer in Animals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043502"/>
            <a:ext cx="9144000" cy="4247317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Transgenic</a:t>
            </a:r>
            <a:r>
              <a:rPr lang="en-US" sz="5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– an organism whose genome has been changed by the addition of a gene from another species.</a:t>
            </a:r>
            <a:endParaRPr lang="en-US" sz="5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67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89670"/>
            <a:ext cx="9154026" cy="4154984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85800" lvl="0" indent="-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For greater production efficiency of farm animals.</a:t>
            </a:r>
          </a:p>
          <a:p>
            <a:pPr marL="685800" lvl="0" indent="-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As a possible aid in the use of livestock to produce medicine.</a:t>
            </a:r>
          </a:p>
          <a:p>
            <a:pPr marL="685800" lvl="0" indent="-685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As tissue for human transplant.</a:t>
            </a:r>
            <a:endParaRPr lang="en-US" sz="44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8547" y="152400"/>
            <a:ext cx="9525000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Transfer: Reasons</a:t>
            </a:r>
            <a:endParaRPr lang="en-US" sz="4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Transfer: Methods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1966558"/>
            <a:ext cx="4572000" cy="440120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Microinjection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– is a method of gene transfer in which DNA is injected into the embryo of an organism.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3899" y="1966557"/>
            <a:ext cx="4633585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232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Transfer: Methods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0" y="1947910"/>
            <a:ext cx="4572000" cy="440120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Cloning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– the production of a cloned embryo by transplanting the nucleus of a somatic cell into an ovum. 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6000"/>
          <a:stretch/>
        </p:blipFill>
        <p:spPr>
          <a:xfrm>
            <a:off x="0" y="1943899"/>
            <a:ext cx="4610100" cy="440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514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457200"/>
            <a:ext cx="9525000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Genetic Transfer: Methods</a:t>
            </a:r>
            <a:endParaRPr lang="en-US" sz="5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8100" y="2274336"/>
            <a:ext cx="4572000" cy="37856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Splice Gene</a:t>
            </a:r>
            <a:r>
              <a:rPr lang="en-US" sz="4000" b="1" dirty="0" smtClean="0">
                <a:solidFill>
                  <a:schemeClr val="tx1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– A method of combining genes of different animal, species or breed.</a:t>
            </a:r>
            <a:endParaRPr lang="en-US" sz="4000" b="1" dirty="0">
              <a:solidFill>
                <a:schemeClr val="tx1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3899" y="2274336"/>
            <a:ext cx="4717323" cy="378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217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1535</TotalTime>
  <Words>213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 Cabual</dc:creator>
  <cp:lastModifiedBy>ez-21</cp:lastModifiedBy>
  <cp:revision>149</cp:revision>
  <dcterms:created xsi:type="dcterms:W3CDTF">2015-01-17T09:45:47Z</dcterms:created>
  <dcterms:modified xsi:type="dcterms:W3CDTF">2015-02-08T01:35:33Z</dcterms:modified>
</cp:coreProperties>
</file>