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58" r:id="rId4"/>
    <p:sldId id="256" r:id="rId5"/>
    <p:sldId id="259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F97899-0436-48C4-821F-CBD3A3A4F31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8622C76-1D5E-4821-8EB9-343F95CF1EE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7899-0436-48C4-821F-CBD3A3A4F31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2C76-1D5E-4821-8EB9-343F95CF1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7899-0436-48C4-821F-CBD3A3A4F31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2C76-1D5E-4821-8EB9-343F95CF1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0061A438-4FE4-4E92-BC92-D77478A2208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496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7899-0436-48C4-821F-CBD3A3A4F31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2C76-1D5E-4821-8EB9-343F95CF1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7899-0436-48C4-821F-CBD3A3A4F31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2C76-1D5E-4821-8EB9-343F95CF1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7899-0436-48C4-821F-CBD3A3A4F31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2C76-1D5E-4821-8EB9-343F95CF1E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7899-0436-48C4-821F-CBD3A3A4F31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2C76-1D5E-4821-8EB9-343F95CF1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7899-0436-48C4-821F-CBD3A3A4F31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2C76-1D5E-4821-8EB9-343F95CF1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7899-0436-48C4-821F-CBD3A3A4F31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2C76-1D5E-4821-8EB9-343F95CF1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7899-0436-48C4-821F-CBD3A3A4F31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2C76-1D5E-4821-8EB9-343F95CF1EE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7899-0436-48C4-821F-CBD3A3A4F31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2C76-1D5E-4821-8EB9-343F95CF1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F97899-0436-48C4-821F-CBD3A3A4F31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8622C76-1D5E-4821-8EB9-343F95CF1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09800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LEV VYGOTSKY’S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SOCIO-CULTURAL THEORY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217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Vygotsky</a:t>
            </a:r>
            <a:r>
              <a:rPr lang="en-US" altLang="zh-CN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’</a:t>
            </a:r>
            <a:r>
              <a:rPr lang="en-US" altLang="zh-CN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en-US" altLang="zh-CN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altLang="zh-CN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Sociocultural theory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4419600" cy="4648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zh-CN" sz="2600" dirty="0"/>
              <a:t>Born on November 5, 1896 in Byelorussia (Soviet Union) </a:t>
            </a:r>
          </a:p>
          <a:p>
            <a:pPr>
              <a:lnSpc>
                <a:spcPct val="90000"/>
              </a:lnSpc>
            </a:pPr>
            <a:r>
              <a:rPr lang="en-US" altLang="zh-CN" sz="2600" dirty="0"/>
              <a:t>He was first educated as lawyer and a philologist </a:t>
            </a:r>
          </a:p>
          <a:p>
            <a:pPr>
              <a:lnSpc>
                <a:spcPct val="90000"/>
              </a:lnSpc>
            </a:pPr>
            <a:r>
              <a:rPr lang="en-US" altLang="zh-CN" sz="2600" dirty="0"/>
              <a:t>He began his career as a psychologist in1917 and only pursued this career for 17 years before his death from tuberculosis in 1934. </a:t>
            </a:r>
          </a:p>
        </p:txBody>
      </p:sp>
      <p:pic>
        <p:nvPicPr>
          <p:cNvPr id="411653" name="Picture 5" descr="Vygotsky Photo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3058" y="1905000"/>
            <a:ext cx="3244817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3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9050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 MKO is somewhat self-explanatory; it refers to someone who has a better understanding or a higher ability level than the learner, with respect to a particular task, process, or </a:t>
            </a:r>
            <a:r>
              <a:rPr lang="en-US" sz="4000" dirty="0" smtClean="0"/>
              <a:t>concept.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More Knowledgeable Other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918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ogle.com.ph/url?source=imglanding&amp;ct=img&amp;q=http://1.bp.blogspot.com/_FMQ6FQ-EoSg/TS-9ggJkYII/AAAAAAAAAB4/jYENEDZajdw/s1600/Picture-1.png&amp;sa=X&amp;ei=tYC1UNeNBayRiQem6oCgAw&amp;ved=0CAoQ8wc&amp;usg=AFQjCNFWSz1vZHr1mVC5XegSa09NQQueh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7"/>
          <a:stretch/>
        </p:blipFill>
        <p:spPr bwMode="auto">
          <a:xfrm>
            <a:off x="304800" y="304800"/>
            <a:ext cx="8534400" cy="632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038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oogle.com.ph/url?source=imglanding&amp;ct=img&amp;q=http://www.layher.com.au/scaffold/scaffolding-rob-roy-hotel.jpg&amp;sa=X&amp;ei=AoK1UJrhM6mOiAfjg4DIAg&amp;ved=0CAoQ8wc4Fw&amp;usg=AFQjCNGBHMZ7VIUxAhvk096lTh8leL2Q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22" y="327991"/>
            <a:ext cx="8401878" cy="630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471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google.com.ph/url?source=imglanding&amp;ct=img&amp;q=http://edweb.sdsu.edu/people/bdodge/scaffold/What_Is_Scaffolding.jpg&amp;sa=X&amp;ei=xoG1UIPbH6WeiAfam4DYDA&amp;ved=0CAoQ8wc4Fw&amp;usg=AFQjCNE1Npr1kTuKVELvW1UWTV_9l7KH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07" y="381000"/>
            <a:ext cx="8153400" cy="613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352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88</TotalTime>
  <Words>91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PowerPoint Presentation</vt:lpstr>
      <vt:lpstr>Vygotsky’s Sociocultural theory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Jomar Urbano</dc:creator>
  <cp:lastModifiedBy>Jomar Urbano</cp:lastModifiedBy>
  <cp:revision>7</cp:revision>
  <dcterms:created xsi:type="dcterms:W3CDTF">2012-11-28T03:13:55Z</dcterms:created>
  <dcterms:modified xsi:type="dcterms:W3CDTF">2012-11-28T08:08:22Z</dcterms:modified>
</cp:coreProperties>
</file>